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8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1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7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2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1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6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4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3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6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6775-32F7-4F64-BA49-82D870336806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5229-EB6B-4610-A5A3-DAA2AFF03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3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" y="-2173872"/>
            <a:ext cx="12566734" cy="9016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9680" y="137160"/>
            <a:ext cx="10363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МКОО « ЦЕНТР ОБРАЗОВАНИЯ ИМ.В.Г.АРДЗИНБА А.КАРА_ПАГО»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Технология успеха   как условие для развития    конструктивно-технического                  творчества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«LEGO-КОНСТРУИРОВАНИЕ И РОБОТОТЕХНИКА»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" y="-2173872"/>
            <a:ext cx="12566734" cy="90166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0120" y="518161"/>
            <a:ext cx="8183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861568"/>
              </p:ext>
            </p:extLst>
          </p:nvPr>
        </p:nvGraphicFramePr>
        <p:xfrm>
          <a:off x="837564" y="1625304"/>
          <a:ext cx="9769476" cy="4684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9224"/>
                <a:gridCol w="6700252"/>
              </a:tblGrid>
              <a:tr h="115033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70"/>
                        </a:spcAft>
                      </a:pPr>
                      <a:r>
                        <a:rPr lang="ru-RU" sz="1400">
                          <a:effectLst/>
                        </a:rPr>
                        <a:t> ИННОВАЦИОННЫЙ ПРОЕКТ  Технология успеха   как условие для развития конструктивно-технического творчества-«LEGO-КОНСТРУИРОВАНИЕ И РОБОТОТЕХНИКА»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95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70"/>
                        </a:spcAft>
                      </a:pPr>
                      <a:r>
                        <a:rPr lang="ru-RU" sz="1400">
                          <a:effectLst/>
                        </a:rPr>
                        <a:t>Общеобразовательная программа образовательного учереждения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70"/>
                        </a:spcAft>
                      </a:pPr>
                      <a:r>
                        <a:rPr lang="ru-RU" sz="1400">
                          <a:effectLst/>
                        </a:rPr>
                        <a:t> Конструирование в свободной деятельности.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70"/>
                        </a:spcAft>
                      </a:pPr>
                      <a:r>
                        <a:rPr lang="ru-RU" sz="1400">
                          <a:effectLst/>
                        </a:rPr>
                        <a:t>Конструирование на занятиях.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42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70"/>
                        </a:spcAft>
                      </a:pPr>
                      <a:r>
                        <a:rPr lang="ru-RU" sz="1400">
                          <a:effectLst/>
                        </a:rPr>
                        <a:t>Обучение педагогов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70"/>
                        </a:spcAft>
                      </a:pPr>
                      <a:r>
                        <a:rPr lang="ru-RU" sz="1400" dirty="0">
                          <a:effectLst/>
                        </a:rPr>
                        <a:t>Открытые занятия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70"/>
                        </a:spcAft>
                      </a:pPr>
                      <a:r>
                        <a:rPr lang="ru-RU" sz="1400" dirty="0">
                          <a:effectLst/>
                        </a:rPr>
                        <a:t>Семинары-практикумы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70"/>
                        </a:spcAft>
                      </a:pPr>
                      <a:r>
                        <a:rPr lang="ru-RU" sz="1400" dirty="0">
                          <a:effectLst/>
                        </a:rPr>
                        <a:t>Работа по саморазвитию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70"/>
                        </a:spcAft>
                      </a:pPr>
                      <a:r>
                        <a:rPr lang="ru-RU" sz="1400" dirty="0">
                          <a:effectLst/>
                        </a:rPr>
                        <a:t>Мастер-классы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38198" y="2025986"/>
            <a:ext cx="18923925" cy="77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240"/>
            <a:ext cx="12085320" cy="8430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5400" y="137160"/>
            <a:ext cx="8625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Результаты педагогической деятельности 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2080" y="888344"/>
            <a:ext cx="960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дополнительной общеразвивающей программы у детей отмечается расширение кругозора, формирование предпосылок учебной 	деятельности, 	развитие 	любознательности, 	активности, самостоятельности, развиваются навыки партнерского взаимодействия, речь детей обогащается специально-технической терминологией.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Выявлен 	устойчивый 	интерес 	родителей 	воспитанников 	к конструированию, они не только  начинают интересоваться  конструкторами (посещают открытые занятия, мастер-классы), но и приобретают конструкторы для совместной деятельности дома с детьми.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организованные в ОУ условия способствуют организации и развитию  творческо-технической деятельности школьников, что позволяет уже на этапе школьного детства заложить  начальные технические навыки. В результате создаются условия не только для познавательной деятельности, но и закладываются основы, направленные на пропаганду профессий инженерно-технической направленности.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6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240"/>
            <a:ext cx="12085320" cy="8430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7800" y="167641"/>
            <a:ext cx="10149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диаграмма результатов внутреннего мониторинга  по техническому конструированию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34" y="482403"/>
            <a:ext cx="9570006" cy="55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5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240"/>
            <a:ext cx="12085320" cy="8430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73" y="2517908"/>
            <a:ext cx="6181578" cy="3415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4320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7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240"/>
            <a:ext cx="12085320" cy="8430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80" y="2460149"/>
            <a:ext cx="5100320" cy="3825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80" y="98584"/>
            <a:ext cx="5709920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240"/>
            <a:ext cx="12085320" cy="8430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8240" y="198120"/>
            <a:ext cx="10195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Заключение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Выводы и оценка продуктивности реализации программы планируется сформулировать на основе самоанализа результатов педагогической деятельности.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результате успешной реализации программы планируется достижение следующих результатов: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в ДОУ новых условий обучения и развития дошкольников, через организацию целенаправленного образовательного процесса с использованием LEGO - конструирования (начиная со средней группы), в рамках реализации основной части образовательной программы детского сада.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2.Выраженная активность родителей в совместной образовательной деятельность с детьми по приобщению к техническому творчеству;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3.Внедрение дополнительной платной услуги в ДОУ по техническому конструированию.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Программа дополнительного образования по конструированию с использованием конструкторов LEGO (с приложениями перспективного тематического планирование по 2 возрастным группам; ряда конспектов занятий);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Модель LEGO- центра (с методическими рекомендациями по организации работы в LEGO центре: правила работы в LEGO центре,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схемаалгоритм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 конструкторами LEGO, технологические карты сборки конструкторских моделей, рабочая тетрадь дошкольника по образовательной робототехнике; 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6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895"/>
            <a:ext cx="12085320" cy="8430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200" y="365124"/>
            <a:ext cx="10134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Высокий образовательный уровень педагогов за счет обучения LEGO -технологии.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значима для развития системы образования, так как способствует: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Обеспечению работы в рамках ФГОС;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Формированию имиджа детского образовательного учреждения;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Удовлетворённости родителей в образовательных услугах ОУ;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Повышению профессионального уровня педагогов;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Участию педагогов в конкурсах различных уровней;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Участию воспитанников ОУ в фестивалях робототехники. В результате обобщения предполагается диссеминация результатов: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принятие участия в конкурсах различного уровня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организационнометодической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направленности по темам, отражающим инновационную деятельность в ОУ,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принятие участия в конкурсах и фестивалях робототехники и технического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13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240"/>
            <a:ext cx="12085320" cy="8430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6320" y="243840"/>
            <a:ext cx="108051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Список литературы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Волкова С.И. Конструирование. – М.: Просвещение, 1989.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 А. Путь к развитию творчества. // Дошкольное воспитание. -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2008. - № 11. - С. 32-38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Давидчук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Н. Развитие у дошкольников конструктивного творчества. - Изд. 2-е, доп. М., «Просвещение», 1976.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В. Творим, изменяем, преобразуем. - М.: Творческий центр «Сфера», 2002 г.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Емельянова, И.Е.,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Максаева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 Развитие одарённости детей дошкольного возраста средствами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легоконструирования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компьютерно-игровых комплексов. - Челябинск: ООО «РЕКПОЛ»,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детском саду. [Электронный ресурс] – режим доступа: http://festival.1september.ru /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«Строим из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Л.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Г.Комарова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 М.: Мозаика-Синтез, 2006 г.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Строим из LEGO «ЛИНКА-ПРЕСС» Л.Г. Комарова– Москва, 2001.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«Творим, изменяем, преобразуем» / О. В.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Творческий центр «Сфера», 2002 г.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Дополнительная образовательная программа познавательно-речевой направленности «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Легоконструирование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[Электронный ресурс] – режим доступа: http://nsportal.ru /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8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240"/>
            <a:ext cx="12085320" cy="8430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6504" y="2147053"/>
            <a:ext cx="7582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0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" y="-2173872"/>
            <a:ext cx="12566734" cy="9016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5400" y="243840"/>
            <a:ext cx="1005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душе каждого ребенка есть невидимые </a:t>
            </a:r>
            <a:r>
              <a:rPr lang="ru-RU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Если тронуть их умелой рукой, они красиво зазвучат».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</a:p>
          <a:p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В. А. Сухомлинский.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" y="-2173872"/>
            <a:ext cx="12566734" cy="9016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6360" y="365124"/>
            <a:ext cx="77876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Содержание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Актуальность проекта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Нормативно-правовое обеспечение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Обоснование  значимости проблемы инновационного проекта для развития образовательной организации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Цели и задачи проекта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5.Инновационность проекта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Этапы реализации проекта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Перспективы развития инновации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Содержание инновационного проекта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Результаты педагогической деятельности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Заключение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Список  использованной литературы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" y="-2173872"/>
            <a:ext cx="12566734" cy="9016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121920"/>
            <a:ext cx="1037844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Актуальность проекта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Учитывая специфику современной жизни, когда её неотъемлемой частью стали информационные технологии; когда современного человека окружают сложнейшие электронные устройства, остро стоит вопрос грамотного, последовательного, профессионального приобщения ребенка к ИКТ-технологиям.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являются одними из важнейших направлений научно - технического прогресса, в котором проблемы механики и новых технологий соприкасаются с проблемами искусственного интеллекта.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этапе возникает необходимость в организации образовательной деятельности в учреждениях дополнительного образования, направленной на удовлетворение потребностей ребенка, требований социума в тех направлениях, которые способствуют реализации основных задач научно-технического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прогрессаОбразовательная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робототехника представляет собой новую, актуальную педагогическую технологию, которая находится на стыке перспективных областей знания: механики, электроники, автоматики, конструирования, программирования и технического дизайна.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LEGO - конструкторов в образовательной деятельности повышает мотивацию ребёнка к обучению, т. к. при этом требуются знания практически из всех образовательных областей. Разнообразие LEGO - конструкторов позволяет заниматься с детьми разного возраста и по разным направлениям (конструирование, программирование, моделирование).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9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" y="-1305192"/>
            <a:ext cx="12566734" cy="9016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120" y="731520"/>
            <a:ext cx="105003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Нормативно-правовое обеспечение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29 декабря 2012 г. №273-ФЗ «Об образовании в Российской Федерации» (ред. от 29.07.2017)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Приказ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30.09.2020 N 533 “О внесении изменений в Порядок 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Российской Федерации от 9.11.2018 N 196”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Методические рекомендации для педагогических работников образовательных организаций по реализации Федерального закона от 29.12.2012 № 273-ФЗ «Об образовании в Российской Федерации» // http://ipk74.ru/news.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Информационно-методические материалы для родителей о Федеральном законе от 29.12.2012 № 273-ФЗ «Об образовании в Российской Федерации» // http://ipk74.ru/news.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Закон Карачаево-Черкесской Республики от 02 ноября 2009 года N 50-РЗ Об образовании в Карачаево-Черкесской Республике 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СанПиН 2.4.4.3172-14 "Санитарно-эпидемиологические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детей"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0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" y="-2173872"/>
            <a:ext cx="12566734" cy="9016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2040" y="365124"/>
            <a:ext cx="102717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Обоснование  значимости проблемы инновационного проекта для развития образовательной организации.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 реализации данного инновационного проекта будет: развиваться материальная база ОУ;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-повышаться профессиональная компетенция педагогов за счет использования инновационных LEGO-технологий и робототехники;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-участие педагогов в конкурсах различных уровней;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-совершенствоваться работа с родителями (более разнообразные формы активного взаимодействия);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-расширение связи с широким кругом социальных партнеров и спонсоров;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-повысится уровень  всестороннего развития школьников в соответствии с целевыми ориентирами ФГОС.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имиджа ОУ;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-удовлетворённость  родителей в образовательных услугах ОУ;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-участию воспитанников  в фестивалях робототехники.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-повысится престиж и рейтинг ОУ на рынке образовательных услуг.</a:t>
            </a:r>
            <a:endParaRPr lang="ru-RU" sz="2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3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" y="-2173872"/>
            <a:ext cx="12566734" cy="9016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1520" y="624840"/>
            <a:ext cx="10622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Цель проекта:</a:t>
            </a:r>
          </a:p>
          <a:p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творческого кругозора дошкольника, конструктивных умений и способностей и формирование предпосылок основ инженерного мышления и навыков начального программирования и моделирования.</a:t>
            </a:r>
            <a:endParaRPr lang="ru-RU" sz="4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8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" y="-2173872"/>
            <a:ext cx="12566734" cy="9016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360" y="-243840"/>
            <a:ext cx="101803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проекта. 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настоящее время большую популярность в работе с школьниками приобретает такой  вид деятельности, как LEGO- конструирование и образовательная робототехника.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LEGO-конструирование и 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робототехнитка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объединяет в себе элементы игры и экспериментирования.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 использования LEGO-конструирования в ОУ – развитие конструктивной, исследовательской деятельности детей, а также приобщение школьников к детскому научно-техническому творчеству. В процессе такого вида деятельности ребенок приобщается к основам технического конструирования, у него развивается творческая активность и самостоятельность, способность к целеполаганию и познавательным действиям. Кроме того, развивается интерес к моделированию и конструированию.</a:t>
            </a:r>
            <a:endParaRPr lang="ru-RU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8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" y="-2173872"/>
            <a:ext cx="12566734" cy="9016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" y="365125"/>
            <a:ext cx="10439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Перспективы развития инновационного  проекта. 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поставленных задач  позволит организовать в ОУ условия, способствующие организации творческой продуктивной деятельности дошкольников на основе LEGO - конструирования и робототехники в образовательном процессе, что позволит заложить на этапе дошкольного детства  начальные технические  навыки. В результате, создаются условия  не только для расширения границ социализации ребёнка в обществе,  активизации  познавательной деятельности, демонстрации своих успехов, но и закладываются истоки  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работы, направленной на пропаганду профессий инженерно- технической направленности.    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Создание  в образовательных 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учереждених</a:t>
            </a:r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новых  условий обучения и развития школьников,  через организацию  целенаправленного  образовательного процесса  с использованием .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Выраженная активность родителей в совместной образовательной деятельность с детьми по приобщению к техническому творчеству.</a:t>
            </a:r>
            <a:endParaRPr lang="ru-RU" sz="2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15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1133</Words>
  <Application>Microsoft Office PowerPoint</Application>
  <PresentationFormat>Широкоэкранный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G585</dc:creator>
  <cp:lastModifiedBy>G585</cp:lastModifiedBy>
  <cp:revision>11</cp:revision>
  <dcterms:created xsi:type="dcterms:W3CDTF">2021-11-18T06:18:13Z</dcterms:created>
  <dcterms:modified xsi:type="dcterms:W3CDTF">2021-11-18T07:45:36Z</dcterms:modified>
</cp:coreProperties>
</file>